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8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3416320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文章介绍中国举办了一场机器人与人类的半程马拉松比赛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多台机器人与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名人类选手同场竞技。这不仅是一场竞赛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更是对中国机器人技术的考验。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台机器人完成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公里赛程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Ultra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号机器人以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秒夺冠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但最快人类选手仅用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分钟完赛。机器人因平衡困难需人工辅助、续航不足需更换电池等问题普遍比人类慢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此次赛事机器人虽未取胜却验证了长距离奔跑技术能力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展现了中国机器人发展的阶段性成果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未来或将在更多赛事中看到人机竞技。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908720"/>
            <a:ext cx="10584128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there is an exciting race between robots and people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time, robots join a half-marathon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半程马拉松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is 21 kilometres long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20 robots run with 12,000 runners, making the marathon very special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race is not only about running but also a big test for China’s robot technology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robots finish the 21-kilometre race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 Ultra, a robot that is 1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metres tall and looks like a strong young man, wins the race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takes 2 hours,40 minutes, and 42 seconds to cross the finishing line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fastest people runner finishes the race much faster—in just 1 hour and 2 minutes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robots are slower than people and need some help during the race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hard for them to keep balance, some robots need people to walk with them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few even have to stop to change their batteries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run out of power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robots don’t win, the race is an important test for robot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want to see if robots can finish long-distance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长距离的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running like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race shows that robots still need improvements to run as fast as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robot half-marathon is a big step forward for the development of China’s robots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robots will take part in more races and games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see robots race against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again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robots wins the race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6.jpg" descr="id:21475048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464064"/>
            <a:ext cx="677545" cy="1568450"/>
          </a:xfrm>
          <a:prstGeom prst="rect">
            <a:avLst/>
          </a:prstGeom>
        </p:spPr>
      </p:pic>
      <p:pic>
        <p:nvPicPr>
          <p:cNvPr id="4" name="ef67.jpg" descr="id:21475048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1748416"/>
            <a:ext cx="645795" cy="1281430"/>
          </a:xfrm>
          <a:prstGeom prst="rect">
            <a:avLst/>
          </a:prstGeom>
        </p:spPr>
      </p:pic>
      <p:pic>
        <p:nvPicPr>
          <p:cNvPr id="5" name="ef68.jpg" descr="id:21475048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67072" y="1466441"/>
            <a:ext cx="504056" cy="1656184"/>
          </a:xfrm>
          <a:prstGeom prst="rect">
            <a:avLst/>
          </a:prstGeom>
        </p:spPr>
      </p:pic>
      <p:pic>
        <p:nvPicPr>
          <p:cNvPr id="6" name="ef69.jpg" descr="id:214750482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502056" y="1623283"/>
            <a:ext cx="1245235" cy="11614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2526" y="908720"/>
            <a:ext cx="3313950" cy="42035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41918" y="8418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313690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2400" dirty="0">
                <a:cs typeface="Times New Roman" panose="02020603050405020304" pitchFamily="18" charset="0"/>
              </a:rPr>
              <a:t>“Six robots finish the 21-kilometre race. </a:t>
            </a:r>
            <a:r>
              <a:rPr lang="en-US" altLang="zh-CN" sz="2400" dirty="0" err="1">
                <a:cs typeface="Times New Roman" panose="02020603050405020304" pitchFamily="18" charset="0"/>
              </a:rPr>
              <a:t>Tiangong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cs typeface="Times New Roman" panose="02020603050405020304" pitchFamily="18" charset="0"/>
              </a:rPr>
              <a:t>Ultra,a</a:t>
            </a:r>
            <a:r>
              <a:rPr lang="en-US" altLang="zh-CN" sz="2400" dirty="0">
                <a:cs typeface="Times New Roman" panose="02020603050405020304" pitchFamily="18" charset="0"/>
              </a:rPr>
              <a:t> robot that is 1.8 </a:t>
            </a:r>
            <a:r>
              <a:rPr lang="en-US" altLang="zh-CN" sz="2400" dirty="0" err="1">
                <a:cs typeface="Times New Roman" panose="02020603050405020304" pitchFamily="18" charset="0"/>
              </a:rPr>
              <a:t>metres</a:t>
            </a:r>
            <a:r>
              <a:rPr lang="en-US" altLang="zh-CN" sz="2400" dirty="0">
                <a:cs typeface="Times New Roman" panose="02020603050405020304" pitchFamily="18" charset="0"/>
              </a:rPr>
              <a:t> tall and looks like a strong young </a:t>
            </a:r>
            <a:r>
              <a:rPr lang="en-US" altLang="zh-CN" sz="2400" dirty="0" err="1">
                <a:cs typeface="Times New Roman" panose="02020603050405020304" pitchFamily="18" charset="0"/>
              </a:rPr>
              <a:t>man,wins</a:t>
            </a:r>
            <a:r>
              <a:rPr lang="en-US" altLang="zh-CN" sz="2400" dirty="0">
                <a:cs typeface="Times New Roman" panose="02020603050405020304" pitchFamily="18" charset="0"/>
              </a:rPr>
              <a:t> the race.”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六个机器人完成了</a:t>
            </a:r>
            <a:r>
              <a:rPr lang="en-US" altLang="zh-CN" sz="2400" dirty="0">
                <a:cs typeface="Times New Roman" panose="02020603050405020304" pitchFamily="18" charset="0"/>
              </a:rPr>
              <a:t>21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公里的比赛。</a:t>
            </a:r>
            <a:r>
              <a:rPr lang="en-US" altLang="zh-CN" sz="2400" dirty="0" err="1">
                <a:cs typeface="Times New Roman" panose="02020603050405020304" pitchFamily="18" charset="0"/>
              </a:rPr>
              <a:t>Tiangong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cs typeface="Times New Roman" panose="02020603050405020304" pitchFamily="18" charset="0"/>
              </a:rPr>
              <a:t>Ultra,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一个身高</a:t>
            </a:r>
            <a:r>
              <a:rPr lang="en-US" altLang="zh-CN" sz="2400" dirty="0">
                <a:cs typeface="Times New Roman" panose="02020603050405020304" pitchFamily="18" charset="0"/>
              </a:rPr>
              <a:t>1.8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看起来像一个强壮的年轻人的机器人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赢得了比赛。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,A</a:t>
            </a:r>
            <a:r>
              <a:rPr lang="zh-CN" altLang="zh-CN" sz="2400" dirty="0">
                <a:cs typeface="Times New Roman" panose="02020603050405020304" pitchFamily="18" charset="0"/>
              </a:rPr>
              <a:t>项机器人符合文章描述。故选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 robots need people to walk with them during the race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talk to humans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 of power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tired easily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keep balance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836712"/>
            <a:ext cx="3371839" cy="4373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43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0100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2400" dirty="0">
                <a:cs typeface="Times New Roman" panose="02020603050405020304" pitchFamily="18" charset="0"/>
              </a:rPr>
              <a:t>“Because it’s hard for them to keep </a:t>
            </a:r>
            <a:r>
              <a:rPr lang="en-US" altLang="zh-CN" sz="2400" dirty="0" err="1">
                <a:cs typeface="Times New Roman" panose="02020603050405020304" pitchFamily="18" charset="0"/>
              </a:rPr>
              <a:t>balance,some</a:t>
            </a:r>
            <a:r>
              <a:rPr lang="en-US" altLang="zh-CN" sz="2400" dirty="0">
                <a:cs typeface="Times New Roman" panose="02020603050405020304" pitchFamily="18" charset="0"/>
              </a:rPr>
              <a:t> robots need people to walk with them. And a few even have to stop to change their batteries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电池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because they run out of power.”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因为他们很难保持平衡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一些机器人需要人陪着他们走路。一些甚至不得不停下来更换电池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因为电池没电了。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是因为他们很难保持平衡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而且有些需要更换电池。故选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/>
          <p:nvPr/>
        </p:nvSpPr>
        <p:spPr bwMode="auto">
          <a:xfrm>
            <a:off x="360807" y="2730814"/>
            <a:ext cx="11484352" cy="1130234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49375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易漏选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。原文明确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需人搀扶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换电池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未提及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勿主观推测。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易错警示.eps" descr="id:2147486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20" y="2872985"/>
            <a:ext cx="1241263" cy="35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 about the robots from the race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faster than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still need improvements to run as fast as humans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need batteries to run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may take part in basketball games against people some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0854" y="3501008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sz="2400" dirty="0">
                <a:cs typeface="Times New Roman" panose="02020603050405020304" pitchFamily="18" charset="0"/>
              </a:rPr>
              <a:t>“This race shows that robots still need improvements to run as fast as people.”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这场比赛表明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机器人仍然需要改进才能跑得像人一样快。</a:t>
            </a:r>
            <a:r>
              <a:rPr lang="zh-CN" altLang="zh-CN" sz="2400" dirty="0">
                <a:cs typeface="Times New Roman" panose="02020603050405020304" pitchFamily="18" charset="0"/>
              </a:rPr>
              <a:t>）可推知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他们仍然需要改进才能跑得和人类一样快。故选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 Ultra, the Half-Marathon Winner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Special Half-Marathon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VS People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Problems of Chinese Robot Technology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Make Robots Run Faster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04" y="885274"/>
            <a:ext cx="3323725" cy="4252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548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44699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标题归纳题。根据第一段中的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“In </a:t>
            </a:r>
            <a:r>
              <a:rPr lang="en-US" altLang="zh-CN" sz="2400" dirty="0" err="1">
                <a:cs typeface="Times New Roman" panose="02020603050405020304" pitchFamily="18" charset="0"/>
              </a:rPr>
              <a:t>China,there</a:t>
            </a:r>
            <a:r>
              <a:rPr lang="en-US" altLang="zh-CN" sz="2400" dirty="0">
                <a:cs typeface="Times New Roman" panose="02020603050405020304" pitchFamily="18" charset="0"/>
              </a:rPr>
              <a:t> is an exciting race between robots and people.”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在中国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机器人和人之间有一场激动人心的竞赛。</a:t>
            </a:r>
            <a:r>
              <a:rPr lang="zh-CN" altLang="zh-CN" sz="2400" dirty="0">
                <a:cs typeface="Times New Roman" panose="02020603050405020304" pitchFamily="18" charset="0"/>
              </a:rPr>
              <a:t>）及全文可知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文章介绍中国举办了一场机器人与人类的半程马拉松比赛</a:t>
            </a:r>
            <a:r>
              <a:rPr lang="en-US" altLang="zh-CN" sz="2400" dirty="0">
                <a:cs typeface="Times New Roman" panose="02020603050405020304" pitchFamily="18" charset="0"/>
              </a:rPr>
              <a:t>,20</a:t>
            </a:r>
            <a:r>
              <a:rPr lang="zh-CN" altLang="zh-CN" sz="2400" dirty="0">
                <a:cs typeface="Times New Roman" panose="02020603050405020304" pitchFamily="18" charset="0"/>
              </a:rPr>
              <a:t>多台机器人与</a:t>
            </a:r>
            <a:r>
              <a:rPr lang="en-US" altLang="zh-CN" sz="2400" dirty="0">
                <a:cs typeface="Times New Roman" panose="02020603050405020304" pitchFamily="18" charset="0"/>
              </a:rPr>
              <a:t>12000</a:t>
            </a:r>
            <a:r>
              <a:rPr lang="zh-CN" altLang="zh-CN" sz="2400" dirty="0">
                <a:cs typeface="Times New Roman" panose="02020603050405020304" pitchFamily="18" charset="0"/>
              </a:rPr>
              <a:t>名人类选手同场竞技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这不仅是赛跑更是对中国机器人技术的考验。所以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项最适合作文章标题。故选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635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449</cp:revision>
  <dcterms:created xsi:type="dcterms:W3CDTF">2020-11-06T05:24:00Z</dcterms:created>
  <dcterms:modified xsi:type="dcterms:W3CDTF">2025-09-17T13:05:48Z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